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77" r:id="rId2"/>
    <p:sldId id="256" r:id="rId3"/>
    <p:sldId id="276" r:id="rId4"/>
    <p:sldId id="257" r:id="rId5"/>
    <p:sldId id="258" r:id="rId6"/>
    <p:sldId id="266" r:id="rId7"/>
    <p:sldId id="275" r:id="rId8"/>
    <p:sldId id="270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363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AB4F8-EBE4-4D42-AC3F-1E0A1F104D11}" type="datetimeFigureOut">
              <a:rPr lang="zh-CN" altLang="en-US" smtClean="0"/>
              <a:t>2024/9/12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3A1CDB-2B64-48C4-BF18-280CBCEEB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31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A1CDB-2B64-48C4-BF18-280CBCEEBCA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521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80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156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583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879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609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87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2024/9/12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075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536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2024/9/12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8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934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2024/9/12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276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2024/9/12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925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7772400" cy="5040560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/>
              <a:t>         以下为</a:t>
            </a:r>
            <a:r>
              <a:rPr lang="en-US" altLang="zh-CN" sz="2800" b="1" dirty="0"/>
              <a:t>2024</a:t>
            </a:r>
            <a:r>
              <a:rPr lang="zh-CN" altLang="en-US" sz="2800" b="1" dirty="0"/>
              <a:t>年光电学院研究生国奖答辩</a:t>
            </a:r>
            <a:r>
              <a:rPr lang="en-US" altLang="zh-CN" sz="2800" b="1" dirty="0"/>
              <a:t>PPT</a:t>
            </a:r>
            <a:r>
              <a:rPr lang="zh-CN" altLang="en-US" sz="2800" b="1" dirty="0"/>
              <a:t>的格式样本，请大家按此格式组织</a:t>
            </a:r>
            <a:r>
              <a:rPr lang="en-US" altLang="zh-CN" sz="2800" b="1" dirty="0"/>
              <a:t>PPT</a:t>
            </a:r>
            <a:r>
              <a:rPr lang="zh-CN" altLang="en-US" sz="2800" b="1" dirty="0"/>
              <a:t>内容，请勿修改报告格式，但个人可以自行设计</a:t>
            </a:r>
            <a:r>
              <a:rPr lang="en-US" altLang="zh-CN" sz="2800" b="1" dirty="0"/>
              <a:t>PPT</a:t>
            </a:r>
            <a:r>
              <a:rPr lang="zh-CN" altLang="en-US" sz="2800" b="1" dirty="0"/>
              <a:t>的背景、颜色和字体。答辩自述时间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分钟。</a:t>
            </a:r>
          </a:p>
        </p:txBody>
      </p:sp>
    </p:spTree>
    <p:extLst>
      <p:ext uri="{BB962C8B-B14F-4D97-AF65-F5344CB8AC3E}">
        <p14:creationId xmlns:p14="http://schemas.microsoft.com/office/powerpoint/2010/main" val="2272439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zh-CN" sz="4800" dirty="0">
                <a:latin typeface="隶书" panose="02010509060101010101" pitchFamily="49" charset="-122"/>
                <a:ea typeface="隶书" panose="02010509060101010101" pitchFamily="49" charset="-122"/>
              </a:rPr>
              <a:t>2024</a:t>
            </a:r>
            <a:r>
              <a:rPr lang="zh-CN" altLang="en-US" sz="4800" dirty="0">
                <a:latin typeface="隶书" panose="02010509060101010101" pitchFamily="49" charset="-122"/>
                <a:ea typeface="隶书" panose="02010509060101010101" pitchFamily="49" charset="-122"/>
              </a:rPr>
              <a:t>年光电学院研究生国家奖学金评审答辩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70200" y="2780928"/>
            <a:ext cx="38460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答辩人：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XXX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专  业：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XXXX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年*月*日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103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6851104" cy="1143000"/>
          </a:xfrm>
        </p:spPr>
        <p:txBody>
          <a:bodyPr/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平均绩点：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科研成果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）录用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SCI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论文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篇，发表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类论文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篇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）授权实用新型专利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项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）研究生数学建模竞赛二等奖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毕业论文题目：基于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XXXX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的检测系统研究</a:t>
            </a:r>
          </a:p>
        </p:txBody>
      </p:sp>
    </p:spTree>
    <p:extLst>
      <p:ext uri="{BB962C8B-B14F-4D97-AF65-F5344CB8AC3E}">
        <p14:creationId xmlns:p14="http://schemas.microsoft.com/office/powerpoint/2010/main" val="3635211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4426" y="188640"/>
            <a:ext cx="8229600" cy="736068"/>
          </a:xfrm>
        </p:spPr>
        <p:txBody>
          <a:bodyPr>
            <a:normAutofit/>
          </a:bodyPr>
          <a:lstStyle/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科研信息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04448" y="634067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221093" cy="5400600"/>
          </a:xfrm>
        </p:spPr>
        <p:txBody>
          <a:bodyPr>
            <a:noAutofit/>
          </a:bodyPr>
          <a:lstStyle/>
          <a:p>
            <a:pPr marL="0" indent="0">
              <a:lnSpc>
                <a:spcPct val="125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科研论文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5000"/>
              </a:lnSpc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所有作者，论文题目，期刊名，年，卷，页码，期刊级别</a:t>
            </a: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发表</a:t>
            </a:r>
            <a:r>
              <a:rPr lang="en-US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录用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273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5338936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专利（发明专利</a:t>
            </a:r>
            <a:r>
              <a:rPr lang="zh-CN" altLang="en-US" sz="2800" b="1" dirty="0"/>
              <a:t>）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1340768"/>
            <a:ext cx="7128792" cy="499991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作者（按授权书顺序列出）</a:t>
            </a:r>
            <a:r>
              <a:rPr lang="en-US" altLang="zh-CN" sz="2000" dirty="0"/>
              <a:t>. </a:t>
            </a:r>
            <a:r>
              <a:rPr lang="zh-CN" altLang="en-US" sz="2000" dirty="0"/>
              <a:t>专利名称</a:t>
            </a:r>
            <a:r>
              <a:rPr lang="zh-CN" altLang="zh-CN" sz="2000" dirty="0"/>
              <a:t>，</a:t>
            </a:r>
            <a:r>
              <a:rPr lang="zh-CN" altLang="en-US" sz="2000" dirty="0"/>
              <a:t>专利号，申请日期：****年**月**日，授权日期： ****年**月**日</a:t>
            </a:r>
            <a:endParaRPr lang="zh-CN" altLang="zh-CN" sz="2000" dirty="0"/>
          </a:p>
          <a:p>
            <a:pPr marL="0" lvl="0" indent="0">
              <a:buNone/>
            </a:pPr>
            <a:endParaRPr lang="zh-CN" altLang="zh-CN" sz="2400" dirty="0"/>
          </a:p>
          <a:p>
            <a:pPr marL="0" indent="0">
              <a:buNone/>
            </a:pPr>
            <a:endParaRPr lang="en-US" altLang="zh-CN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604448" y="634067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749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竞赛获奖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02158" y="6441355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827584" y="1268760"/>
            <a:ext cx="7704856" cy="302433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18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参赛人员名单（按证书上的顺序），***年****比赛（竞赛全称），国家</a:t>
            </a:r>
            <a:r>
              <a:rPr lang="en-US" altLang="zh-CN" sz="2000" dirty="0"/>
              <a:t>/</a:t>
            </a:r>
            <a:r>
              <a:rPr lang="zh-CN" altLang="en-US" sz="2000" dirty="0"/>
              <a:t>省部级</a:t>
            </a:r>
            <a:r>
              <a:rPr lang="en-US" altLang="zh-CN" sz="2000" dirty="0"/>
              <a:t>/</a:t>
            </a:r>
            <a:r>
              <a:rPr lang="zh-CN" altLang="en-US" sz="2000" dirty="0"/>
              <a:t>校级，*等奖</a:t>
            </a:r>
            <a:endParaRPr lang="zh-CN" altLang="zh-CN" sz="2000" dirty="0"/>
          </a:p>
          <a:p>
            <a:pPr marL="0" lvl="0" indent="0">
              <a:buNone/>
            </a:pPr>
            <a:endParaRPr lang="en-US" altLang="zh-CN" sz="2400" dirty="0"/>
          </a:p>
          <a:p>
            <a:pPr marL="0" lvl="0" indent="0">
              <a:buNone/>
            </a:pPr>
            <a:endParaRPr lang="zh-CN" altLang="zh-CN" sz="2400" dirty="0"/>
          </a:p>
          <a:p>
            <a:pPr marL="0" indent="0">
              <a:buNone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05503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8080" y="19472"/>
            <a:ext cx="8229600" cy="2304256"/>
          </a:xfrm>
        </p:spPr>
        <p:txBody>
          <a:bodyPr>
            <a:no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代表性成果简介</a:t>
            </a:r>
            <a:b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b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仅限</a:t>
            </a:r>
            <a:r>
              <a:rPr lang="en-US" altLang="zh-CN" sz="2400" b="1" dirty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篇，可以是论文，专利，获奖，限</a:t>
            </a:r>
            <a:r>
              <a:rPr lang="en-US" altLang="zh-CN" sz="2400" b="1" dirty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04448" y="634067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3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35896" y="2455624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华文楷体" panose="02010600040101010101" pitchFamily="2" charset="-122"/>
                <a:ea typeface="华文楷体" panose="02010600040101010101" pitchFamily="2" charset="-122"/>
              </a:rPr>
              <a:t>谢 谢！</a:t>
            </a:r>
          </a:p>
        </p:txBody>
      </p:sp>
    </p:spTree>
    <p:extLst>
      <p:ext uri="{BB962C8B-B14F-4D97-AF65-F5344CB8AC3E}">
        <p14:creationId xmlns:p14="http://schemas.microsoft.com/office/powerpoint/2010/main" val="36021743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1038</TotalTime>
  <Words>258</Words>
  <Application>Microsoft Office PowerPoint</Application>
  <PresentationFormat>全屏显示(4:3)</PresentationFormat>
  <Paragraphs>29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黑体</vt:lpstr>
      <vt:lpstr>华文楷体</vt:lpstr>
      <vt:lpstr>隶书</vt:lpstr>
      <vt:lpstr>宋体</vt:lpstr>
      <vt:lpstr>Arial</vt:lpstr>
      <vt:lpstr>Calibri</vt:lpstr>
      <vt:lpstr>Times New Roman</vt:lpstr>
      <vt:lpstr>Office 主题​​</vt:lpstr>
      <vt:lpstr>         以下为2024年光电学院研究生国奖答辩PPT的格式样本，请大家按此格式组织PPT内容，请勿修改报告格式，但个人可以自行设计PPT的背景、颜色和字体。答辩自述时间5分钟。</vt:lpstr>
      <vt:lpstr>2024年光电学院研究生国家奖学金评审答辩</vt:lpstr>
      <vt:lpstr>一. 简介</vt:lpstr>
      <vt:lpstr>二. 科研信息</vt:lpstr>
      <vt:lpstr>2. 专利（发明专利）</vt:lpstr>
      <vt:lpstr>3. 竞赛获奖</vt:lpstr>
      <vt:lpstr>三. 代表性成果简介  仅限1篇，可以是论文，专利，获奖，限3页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LF</dc:creator>
  <cp:lastModifiedBy>悦 徐</cp:lastModifiedBy>
  <cp:revision>80</cp:revision>
  <dcterms:created xsi:type="dcterms:W3CDTF">2014-11-25T14:53:05Z</dcterms:created>
  <dcterms:modified xsi:type="dcterms:W3CDTF">2024-09-12T02:15:42Z</dcterms:modified>
</cp:coreProperties>
</file>